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0" r:id="rId5"/>
    <p:sldId id="258" r:id="rId6"/>
    <p:sldId id="259" r:id="rId7"/>
    <p:sldId id="257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C593-50D5-4F9E-BD4D-9DF19CF7D414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54CA-EE38-44BF-B4FC-107D477B4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531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C593-50D5-4F9E-BD4D-9DF19CF7D414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54CA-EE38-44BF-B4FC-107D477B4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05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C593-50D5-4F9E-BD4D-9DF19CF7D414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54CA-EE38-44BF-B4FC-107D477B4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488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C593-50D5-4F9E-BD4D-9DF19CF7D414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54CA-EE38-44BF-B4FC-107D477B4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333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C593-50D5-4F9E-BD4D-9DF19CF7D414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54CA-EE38-44BF-B4FC-107D477B4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03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C593-50D5-4F9E-BD4D-9DF19CF7D414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54CA-EE38-44BF-B4FC-107D477B4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361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C593-50D5-4F9E-BD4D-9DF19CF7D414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54CA-EE38-44BF-B4FC-107D477B4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184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C593-50D5-4F9E-BD4D-9DF19CF7D414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54CA-EE38-44BF-B4FC-107D477B4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832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C593-50D5-4F9E-BD4D-9DF19CF7D414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54CA-EE38-44BF-B4FC-107D477B4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687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C593-50D5-4F9E-BD4D-9DF19CF7D414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54CA-EE38-44BF-B4FC-107D477B4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205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C593-50D5-4F9E-BD4D-9DF19CF7D414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54CA-EE38-44BF-B4FC-107D477B4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35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8C593-50D5-4F9E-BD4D-9DF19CF7D414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E54CA-EE38-44BF-B4FC-107D477B4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445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3578" y="4497186"/>
            <a:ext cx="11363499" cy="849890"/>
          </a:xfrm>
        </p:spPr>
        <p:txBody>
          <a:bodyPr>
            <a:normAutofit fontScale="90000"/>
          </a:bodyPr>
          <a:lstStyle/>
          <a:p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Брендирование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 объектов первичного звена здравоохранения по программе 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«Модернизация первичного звена»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ГУЗ «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Каларская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 ЦРБ»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endParaRPr lang="ru-RU" sz="48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756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9764" y="623453"/>
            <a:ext cx="10515600" cy="5785659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1. Реализация мероприятий по проведению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брендирования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 вывески, входной таблички с названием подразделения медицинской организации адресом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(не проводилось)</a:t>
            </a:r>
            <a:endParaRPr lang="ru-RU" sz="2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963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575" y="606828"/>
            <a:ext cx="10515600" cy="5785659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. Реализация мероприятий по приобретению медицинского автомобильного транспорта в 2021-2022 годах логотип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297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139" y="5918662"/>
            <a:ext cx="10515600" cy="7181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Логотип с изображением бренда на автомобильном транспорте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003" y="363681"/>
            <a:ext cx="7248699" cy="5436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5082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139" y="5918662"/>
            <a:ext cx="10515600" cy="7181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Логотип с изображением бренда на автомобильном транспорте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317" y="415637"/>
            <a:ext cx="7082445" cy="5311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4438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139" y="5918662"/>
            <a:ext cx="10515600" cy="7181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Логотип с изображением бренда на автомобильном транспорте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185" y="288867"/>
            <a:ext cx="7240386" cy="5430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4328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139" y="5918662"/>
            <a:ext cx="10515600" cy="7181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Логотип с изображением бренда на автомобильном транспорте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245" y="263929"/>
            <a:ext cx="7539644" cy="5654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2640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9764" y="623453"/>
            <a:ext cx="10515600" cy="5785659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3. Реализация мероприятий по приобретению медицинского оборудования в 2021-2022 годах логотип с изображением бренда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(не проводилось)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1442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80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Тема Office</vt:lpstr>
      <vt:lpstr>Брендирование объектов первичного звена здравоохранения по программе  «Модернизация первичного звена» ГУЗ «Каларская ЦРБ» </vt:lpstr>
      <vt:lpstr>1. Реализация мероприятий по проведению брендирования вывески, входной таблички с названием подразделения медицинской организации адресом  (не проводилось)</vt:lpstr>
      <vt:lpstr>2. Реализация мероприятий по приобретению медицинского автомобильного транспорта в 2021-2022 годах логотип</vt:lpstr>
      <vt:lpstr>Логотип с изображением бренда на автомобильном транспорте</vt:lpstr>
      <vt:lpstr>Логотип с изображением бренда на автомобильном транспорте</vt:lpstr>
      <vt:lpstr>Логотип с изображением бренда на автомобильном транспорте</vt:lpstr>
      <vt:lpstr>Логотип с изображением бренда на автомобильном транспорте</vt:lpstr>
      <vt:lpstr>3. Реализация мероприятий по приобретению медицинского оборудования в 2021-2022 годах логотип с изображением бренда  (не проводилось)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</cp:revision>
  <dcterms:created xsi:type="dcterms:W3CDTF">2022-11-09T06:11:14Z</dcterms:created>
  <dcterms:modified xsi:type="dcterms:W3CDTF">2022-11-09T06:55:12Z</dcterms:modified>
</cp:coreProperties>
</file>